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61" r:id="rId4"/>
    <p:sldId id="262" r:id="rId5"/>
    <p:sldId id="280" r:id="rId6"/>
    <p:sldId id="275" r:id="rId7"/>
    <p:sldId id="279" r:id="rId8"/>
    <p:sldId id="265" r:id="rId9"/>
    <p:sldId id="266" r:id="rId10"/>
    <p:sldId id="277" r:id="rId11"/>
    <p:sldId id="268" r:id="rId12"/>
    <p:sldId id="276" r:id="rId13"/>
    <p:sldId id="272" r:id="rId14"/>
    <p:sldId id="270" r:id="rId15"/>
    <p:sldId id="278" r:id="rId16"/>
    <p:sldId id="282" r:id="rId17"/>
    <p:sldId id="281" r:id="rId18"/>
    <p:sldId id="283" r:id="rId19"/>
    <p:sldId id="284" r:id="rId20"/>
    <p:sldId id="274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9C44-FAC8-4468-948C-EFC5426DD58B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8E2-B570-4BF7-AB65-A90B06B4F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9C44-FAC8-4468-948C-EFC5426DD58B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8E2-B570-4BF7-AB65-A90B06B4F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9C44-FAC8-4468-948C-EFC5426DD58B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8E2-B570-4BF7-AB65-A90B06B4F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9C44-FAC8-4468-948C-EFC5426DD58B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8E2-B570-4BF7-AB65-A90B06B4F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9C44-FAC8-4468-948C-EFC5426DD58B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8E2-B570-4BF7-AB65-A90B06B4F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9C44-FAC8-4468-948C-EFC5426DD58B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8E2-B570-4BF7-AB65-A90B06B4F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9C44-FAC8-4468-948C-EFC5426DD58B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8E2-B570-4BF7-AB65-A90B06B4F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9C44-FAC8-4468-948C-EFC5426DD58B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8E2-B570-4BF7-AB65-A90B06B4F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9C44-FAC8-4468-948C-EFC5426DD58B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8E2-B570-4BF7-AB65-A90B06B4F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9C44-FAC8-4468-948C-EFC5426DD58B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8E2-B570-4BF7-AB65-A90B06B4F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19C44-FAC8-4468-948C-EFC5426DD58B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8E2-B570-4BF7-AB65-A90B06B4F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19C44-FAC8-4468-948C-EFC5426DD58B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8E2-B570-4BF7-AB65-A90B06B4F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экология\17738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89"/>
            <a:ext cx="5143536" cy="62151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Золотодобытчики.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3" descr="F:\экология\allcorpru_397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7929618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Заводы.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266" name="Picture 2" descr="F:\экология\bf1ceab6ea53b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858180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Сточные воды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42" name="Picture 2" descr="F:\экология\159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000528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F:\экология\118486325550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3786214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Речные порты.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4338" name="Picture 2" descr="C:\Documents and Settings\user\Мои документы\стихи и картинки\Якутия\photo1176916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86808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Нефть на воде.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314" name="Picture 2" descr="F:\экология\1197895485.25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857652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F:\экология\071225_341_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3857652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Нефть.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290" name="Picture 2" descr="F:\экология\m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357298"/>
            <a:ext cx="4071966" cy="500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 descr="F:\экология\x_5fa106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857652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Ядерный взрыв.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F:\картинки\экология\nuclear-explosion-photos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024314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картинки\экология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85860"/>
            <a:ext cx="4143404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Ядерный взрыв. Вид  из космоса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F:\картинки\экология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429684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Последствия взрыва. Хиросима.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F:\картинки\экология\Хирос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858180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Чернобыль после взрыва АС.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F:\картинки\экология\Хиросима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1113"/>
            <a:ext cx="8001056" cy="5076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Свалки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F:\экология\svalka19-1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3762373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F:\экология\1217599867_svl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810000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Всё начинается с малого.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F:\экология\gs-7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3929090" cy="4833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экология\224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3"/>
            <a:ext cx="4000528" cy="4857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Берегите природу.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362" name="Picture 2" descr="C:\Documents and Settings\user\Мои документы\стихи и картинки\Якутия\2835-2000-2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52563"/>
            <a:ext cx="8286808" cy="4833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29642" cy="9397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Браконьерство.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8" name="Picture 2" descr="F:\экология\a00167bfdb8faea6952d52a2ac1ab1c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3957643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F:\экология\006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3857652" cy="4500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Вырубка леса.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 descr="F:\экология\image_2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28000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Лесные пожары.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F:\экология\lesnoi_pogar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57298"/>
            <a:ext cx="7667652" cy="4929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Добыча газа.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user\Мои документы\стихи и картинки\Якутия\1-316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357298"/>
            <a:ext cx="3952876" cy="48577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 descr="C:\Documents and Settings\user\Мои документы\Мои рисунки\га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000528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Алмазная трубка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\Мои документы\стихи и картинки\Якутия\f_11661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70" cy="4929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Золотодобывающие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драги.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 descr="F:\экология\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86742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Золотодобывающие драги.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218" name="Picture 2" descr="F:\экология\drag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643866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63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Свалки.</vt:lpstr>
      <vt:lpstr>Браконьерство.</vt:lpstr>
      <vt:lpstr>Вырубка леса.</vt:lpstr>
      <vt:lpstr>Лесные пожары.</vt:lpstr>
      <vt:lpstr>Добыча газа.</vt:lpstr>
      <vt:lpstr>Алмазная трубка</vt:lpstr>
      <vt:lpstr>Золотодобывающие драги.</vt:lpstr>
      <vt:lpstr>Золотодобывающие драги.</vt:lpstr>
      <vt:lpstr>Золотодобытчики.</vt:lpstr>
      <vt:lpstr>Заводы. </vt:lpstr>
      <vt:lpstr>Сточные воды</vt:lpstr>
      <vt:lpstr>Речные порты.</vt:lpstr>
      <vt:lpstr>Нефть на воде.</vt:lpstr>
      <vt:lpstr>Нефть.</vt:lpstr>
      <vt:lpstr>Ядерный взрыв.</vt:lpstr>
      <vt:lpstr>Ядерный взрыв. Вид  из космоса</vt:lpstr>
      <vt:lpstr>Последствия взрыва. Хиросима.</vt:lpstr>
      <vt:lpstr>Чернобыль после взрыва АС.</vt:lpstr>
      <vt:lpstr>Всё начинается с малого.</vt:lpstr>
      <vt:lpstr>Берегите природу.</vt:lpstr>
    </vt:vector>
  </TitlesOfParts>
  <Company>fjyuku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dghghk</dc:creator>
  <cp:lastModifiedBy>dghghk</cp:lastModifiedBy>
  <cp:revision>11</cp:revision>
  <dcterms:created xsi:type="dcterms:W3CDTF">2009-04-13T07:12:10Z</dcterms:created>
  <dcterms:modified xsi:type="dcterms:W3CDTF">2009-04-14T06:12:05Z</dcterms:modified>
</cp:coreProperties>
</file>